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94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4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5.png"/><Relationship Id="rId7" Type="http://schemas.openxmlformats.org/officeDocument/2006/relationships/slide" Target="slide9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16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37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3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.png"/><Relationship Id="rId4" Type="http://schemas.openxmlformats.org/officeDocument/2006/relationships/image" Target="../media/image76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8.png"/><Relationship Id="rId3" Type="http://schemas.openxmlformats.org/officeDocument/2006/relationships/slide" Target="slide98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21.xml"/><Relationship Id="rId5" Type="http://schemas.openxmlformats.org/officeDocument/2006/relationships/slide" Target="slide10.xml"/><Relationship Id="rId15" Type="http://schemas.openxmlformats.org/officeDocument/2006/relationships/slide" Target="slide97.xml"/><Relationship Id="rId10" Type="http://schemas.openxmlformats.org/officeDocument/2006/relationships/slide" Target="slide19.xml"/><Relationship Id="rId4" Type="http://schemas.openxmlformats.org/officeDocument/2006/relationships/slide" Target="slide32.xml"/><Relationship Id="rId9" Type="http://schemas.openxmlformats.org/officeDocument/2006/relationships/slide" Target="slide23.xml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6.jpeg"/><Relationship Id="rId7" Type="http://schemas.openxmlformats.org/officeDocument/2006/relationships/slide" Target="slide9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2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18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slide" Target="slide8.xml"/><Relationship Id="rId5" Type="http://schemas.openxmlformats.org/officeDocument/2006/relationships/image" Target="../media/image19.png"/><Relationship Id="rId10" Type="http://schemas.openxmlformats.org/officeDocument/2006/relationships/slide" Target="slide87.xml"/><Relationship Id="rId4" Type="http://schemas.openxmlformats.org/officeDocument/2006/relationships/slide" Target="slide89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3.png"/><Relationship Id="rId2" Type="http://schemas.openxmlformats.org/officeDocument/2006/relationships/image" Target="../media/image20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2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08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4.jpeg"/><Relationship Id="rId2" Type="http://schemas.openxmlformats.org/officeDocument/2006/relationships/image" Target="../media/image15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4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103.xml"/><Relationship Id="rId15" Type="http://schemas.openxmlformats.org/officeDocument/2006/relationships/slide" Target="slide78.xml"/><Relationship Id="rId10" Type="http://schemas.openxmlformats.org/officeDocument/2006/relationships/slide" Target="slide102.xml"/><Relationship Id="rId19" Type="http://schemas.openxmlformats.org/officeDocument/2006/relationships/slide" Target="slide82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7.png"/><Relationship Id="rId9" Type="http://schemas.openxmlformats.org/officeDocument/2006/relationships/slide" Target="slide10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slide" Target="slide100.xml"/><Relationship Id="rId5" Type="http://schemas.openxmlformats.org/officeDocument/2006/relationships/image" Target="../media/image58.png"/><Relationship Id="rId10" Type="http://schemas.openxmlformats.org/officeDocument/2006/relationships/slide" Target="slide98.xml"/><Relationship Id="rId4" Type="http://schemas.openxmlformats.org/officeDocument/2006/relationships/image" Target="../media/image57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100.xml"/><Relationship Id="rId5" Type="http://schemas.openxmlformats.org/officeDocument/2006/relationships/image" Target="../media/image59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4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0.jpeg"/><Relationship Id="rId17" Type="http://schemas.openxmlformats.org/officeDocument/2006/relationships/image" Target="../media/image1.png"/><Relationship Id="rId2" Type="http://schemas.openxmlformats.org/officeDocument/2006/relationships/image" Target="../media/image6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9.gif"/><Relationship Id="rId4" Type="http://schemas.openxmlformats.org/officeDocument/2006/relationships/image" Target="../media/image22.png"/><Relationship Id="rId9" Type="http://schemas.openxmlformats.org/officeDocument/2006/relationships/image" Target="../media/image66.gif"/><Relationship Id="rId1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4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6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9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2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9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9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5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762942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7153751" y="5792535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endCxn id="13" idx="1"/>
          </p:cNvCxnSpPr>
          <p:nvPr/>
        </p:nvCxnSpPr>
        <p:spPr>
          <a:xfrm>
            <a:off x="6220326" y="5396163"/>
            <a:ext cx="933425" cy="477164"/>
          </a:xfrm>
          <a:prstGeom prst="bentConnector3">
            <a:avLst>
              <a:gd name="adj1" fmla="val 1906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887759" y="4607335"/>
            <a:ext cx="1776574" cy="75541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88D307B-F2F3-72FE-C73A-13D9820BCD2D}"/>
              </a:ext>
            </a:extLst>
          </p:cNvPr>
          <p:cNvCxnSpPr>
            <a:cxnSpLocks/>
          </p:cNvCxnSpPr>
          <p:nvPr/>
        </p:nvCxnSpPr>
        <p:spPr>
          <a:xfrm>
            <a:off x="6220325" y="4096751"/>
            <a:ext cx="178015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5048709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5044262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</a:t>
            </a:r>
            <a:r>
              <a:rPr lang="en-US" sz="1200" dirty="0" err="1"/>
              <a:t>TmpARRead</a:t>
            </a:r>
            <a:endParaRPr lang="en-US" sz="1200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r>
              <a:rPr lang="en-US" sz="1200" dirty="0"/>
              <a:t> </a:t>
            </a:r>
            <a:r>
              <a:rPr lang="en-US" sz="1200" strike="sngStrike" dirty="0"/>
              <a:t>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8205</TotalTime>
  <Words>25354</Words>
  <Application>Microsoft Office PowerPoint</Application>
  <PresentationFormat>Widescreen</PresentationFormat>
  <Paragraphs>8089</Paragraphs>
  <Slides>141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Word High (SDWH)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28</cp:revision>
  <cp:lastPrinted>2025-12-23T02:15:31Z</cp:lastPrinted>
  <dcterms:created xsi:type="dcterms:W3CDTF">2022-02-06T02:47:09Z</dcterms:created>
  <dcterms:modified xsi:type="dcterms:W3CDTF">2025-12-23T02:19:46Z</dcterms:modified>
</cp:coreProperties>
</file>